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35B3-248D-4472-831F-8D38DED023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6A6E-5D0E-4C40-B2F0-AD86B7061E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196975"/>
            <a:ext cx="2057400" cy="49291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19800" cy="49291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6E8F-7CDE-4C6D-ADA7-31F47F8672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AB4C-C508-436F-89CD-97B33C48B5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3A8B-93DC-497D-BD99-F9F3DEE42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A8F1-AD3B-4C3F-8480-39918AFDC3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01A6-A946-40CD-950A-06D120A49D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C96A8-8EFE-4864-BA45-577C45B1B4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CF12A-6C52-4E7F-B18D-011FB578CA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5713-F09F-4613-8713-37572CB8E7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88C8-2C04-4142-B885-F6499E53AD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838"/>
            <a:ext cx="82296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8E7EFC-A43E-4D42-A29D-7EA3FB16B9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130425"/>
            <a:ext cx="6624637" cy="1470025"/>
          </a:xfrm>
        </p:spPr>
        <p:txBody>
          <a:bodyPr/>
          <a:lstStyle/>
          <a:p>
            <a:pPr eaLnBrk="1" hangingPunct="1"/>
            <a:endParaRPr lang="el-GR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886200"/>
            <a:ext cx="6696075" cy="1752600"/>
          </a:xfrm>
        </p:spPr>
        <p:txBody>
          <a:bodyPr/>
          <a:lstStyle/>
          <a:p>
            <a:pPr eaLnBrk="1" hangingPunct="1"/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Προεπιλεγμένη σχεδίαση</vt:lpstr>
      <vt:lpstr>Διαφάνεια 1</vt:lpstr>
      <vt:lpstr>Διαφάνεια 2</vt:lpstr>
    </vt:vector>
  </TitlesOfParts>
  <Company>altavista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12</cp:revision>
  <dcterms:created xsi:type="dcterms:W3CDTF">2012-12-04T11:56:41Z</dcterms:created>
  <dcterms:modified xsi:type="dcterms:W3CDTF">2016-05-09T13:40:34Z</dcterms:modified>
</cp:coreProperties>
</file>